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48" r:id="rId5"/>
    <p:sldId id="2462" r:id="rId6"/>
    <p:sldId id="259" r:id="rId7"/>
    <p:sldId id="2433" r:id="rId8"/>
    <p:sldId id="2463" r:id="rId9"/>
    <p:sldId id="2453" r:id="rId10"/>
    <p:sldId id="2457" r:id="rId11"/>
    <p:sldId id="2464" r:id="rId12"/>
    <p:sldId id="260" r:id="rId13"/>
    <p:sldId id="24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7030A0"/>
    <a:srgbClr val="E99757"/>
    <a:srgbClr val="FFFFFF"/>
    <a:srgbClr val="2F3342"/>
    <a:srgbClr val="01023B"/>
    <a:srgbClr val="9DB86E"/>
    <a:srgbClr val="898989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86" y="20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84160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hair-clean-desk-interior-minimal-minimalist-room-domestic-room-wallpaper-anxb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346" y="2380875"/>
            <a:ext cx="5954822" cy="1021431"/>
          </a:xfr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n-lt"/>
                <a:cs typeface="Aharoni" panose="020B0604020202020204" pitchFamily="2" charset="-79"/>
              </a:rPr>
              <a:t>Automating the Check-In with Mobile Camera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E4BB5-C94E-434F-CAC0-40DA64E9E1F6}"/>
              </a:ext>
            </a:extLst>
          </p:cNvPr>
          <p:cNvSpPr txBox="1"/>
          <p:nvPr/>
        </p:nvSpPr>
        <p:spPr>
          <a:xfrm>
            <a:off x="5773353" y="1178313"/>
            <a:ext cx="6278808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" panose="020B0604020202020204" pitchFamily="18" charset="0"/>
                <a:cs typeface="Aharoni" panose="020B0604020202020204" pitchFamily="2" charset="-79"/>
              </a:rPr>
              <a:t>MUJ Attendance 2.0</a:t>
            </a:r>
            <a:endParaRPr lang="en-IN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Graphic 16" descr="Security camera with solid fill">
            <a:extLst>
              <a:ext uri="{FF2B5EF4-FFF2-40B4-BE49-F238E27FC236}">
                <a16:creationId xmlns:a16="http://schemas.microsoft.com/office/drawing/2014/main" id="{C2B7953C-C97D-84F6-6E77-CDEEA46BA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1595" y="388365"/>
            <a:ext cx="923330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BA6494-BBD3-BAAD-257D-FF3591DE1B23}"/>
              </a:ext>
            </a:extLst>
          </p:cNvPr>
          <p:cNvSpPr/>
          <p:nvPr/>
        </p:nvSpPr>
        <p:spPr>
          <a:xfrm>
            <a:off x="845574" y="1714043"/>
            <a:ext cx="6183553" cy="1445342"/>
          </a:xfrm>
          <a:prstGeom prst="roundRect">
            <a:avLst>
              <a:gd name="adj" fmla="val 26190"/>
            </a:avLst>
          </a:prstGeom>
          <a:solidFill>
            <a:schemeClr val="tx1">
              <a:lumMod val="75000"/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9F4A9DA-2CF2-85D7-D854-AF3BF9EF660E}"/>
              </a:ext>
            </a:extLst>
          </p:cNvPr>
          <p:cNvSpPr txBox="1">
            <a:spLocks/>
          </p:cNvSpPr>
          <p:nvPr/>
        </p:nvSpPr>
        <p:spPr>
          <a:xfrm>
            <a:off x="2064773" y="2290916"/>
            <a:ext cx="4964354" cy="309886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F14B4D-5733-E364-3F59-6E58391A28D5}"/>
              </a:ext>
            </a:extLst>
          </p:cNvPr>
          <p:cNvSpPr txBox="1"/>
          <p:nvPr/>
        </p:nvSpPr>
        <p:spPr>
          <a:xfrm>
            <a:off x="1139605" y="1882716"/>
            <a:ext cx="588952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i="1" spc="300" dirty="0">
                <a:solidFill>
                  <a:schemeClr val="bg1"/>
                </a:solidFill>
                <a:latin typeface="Amasis MT Pro" panose="02040504050005020304" pitchFamily="18" charset="0"/>
              </a:rPr>
              <a:t>THANK YOU</a:t>
            </a:r>
            <a:endParaRPr lang="en-IN" sz="6600" i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8934AC-EA04-F678-B3D6-28129C76CBA3}"/>
              </a:ext>
            </a:extLst>
          </p:cNvPr>
          <p:cNvSpPr/>
          <p:nvPr/>
        </p:nvSpPr>
        <p:spPr>
          <a:xfrm>
            <a:off x="255352" y="230409"/>
            <a:ext cx="5102942" cy="2566219"/>
          </a:xfrm>
          <a:prstGeom prst="roundRect">
            <a:avLst/>
          </a:prstGeom>
          <a:solidFill>
            <a:srgbClr val="FFFFFF">
              <a:alpha val="33000"/>
            </a:srgb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36" y="190643"/>
            <a:ext cx="4846320" cy="1435947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latin typeface="Amasis MT Pro Medium" panose="020B0604020202020204" pitchFamily="18" charset="0"/>
              </a:rPr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536" y="1434212"/>
            <a:ext cx="4572575" cy="1362416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Amasis MT Pro Medium" panose="02040604050005020304" pitchFamily="18" charset="0"/>
              </a:rPr>
              <a:t>Attendance System using mobile camera.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622322"/>
            <a:ext cx="5453269" cy="385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Attendance system using mobile camera is an innovative way to track employee attendance. It uses the camera of a mobile device to take pictures of employees as they enter and leave the office and stores the images in a secure database. This system eliminates the need for manual tracking and provides a more efficient way of tracking employee attendance.</a:t>
            </a:r>
          </a:p>
          <a:p>
            <a:pPr marL="0" indent="0">
              <a:buNone/>
            </a:pPr>
            <a:r>
              <a:rPr lang="en-US" dirty="0"/>
              <a:t>This system is easy to use and requires minimal setup. It can be used in any location and is capable of tracking multiple employees at once. Additionally, it is cost-effective and offers a secure way of tracking employee attendance.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04320169-8436-78B9-5532-55042AA42DE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445" r="521" b="6664"/>
          <a:stretch/>
        </p:blipFill>
        <p:spPr>
          <a:xfrm>
            <a:off x="0" y="463108"/>
            <a:ext cx="6095999" cy="6390640"/>
          </a:xfr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tanding in a hallway&#10;&#10;Description automatically generated with low confidence">
            <a:extLst>
              <a:ext uri="{FF2B5EF4-FFF2-40B4-BE49-F238E27FC236}">
                <a16:creationId xmlns:a16="http://schemas.microsoft.com/office/drawing/2014/main" id="{65E4DEDD-A3C8-A4FD-EB69-184EE877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25" y="489047"/>
            <a:ext cx="5879906" cy="58799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FAAB2787-6A77-4A87-993D-DDAF9241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478" y="305019"/>
            <a:ext cx="4843697" cy="1395306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Benefits of Attendance System using Mobile 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F439-9B68-4159-977F-8EC563FB15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47E271F8-B87C-1F25-381A-6B4C4CB07D96}"/>
              </a:ext>
            </a:extLst>
          </p:cNvPr>
          <p:cNvSpPr txBox="1">
            <a:spLocks/>
          </p:cNvSpPr>
          <p:nvPr/>
        </p:nvSpPr>
        <p:spPr>
          <a:xfrm>
            <a:off x="6940064" y="2040554"/>
            <a:ext cx="4740523" cy="31125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Eliminates the need for manual tracking, which can be time-consuming and prone to errors.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Using this system also saves money, as there is no need to purchase additional hardware or software.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is easy to use and requires minimal setup, making it an ideal solution for businesses of any size.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It Reduces the chaos during the end of class for getting attendance marked.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5F29C2-D683-1484-38A5-7BB9314DEE4B}"/>
              </a:ext>
            </a:extLst>
          </p:cNvPr>
          <p:cNvSpPr/>
          <p:nvPr/>
        </p:nvSpPr>
        <p:spPr>
          <a:xfrm>
            <a:off x="668594" y="304800"/>
            <a:ext cx="6358041" cy="1012723"/>
          </a:xfrm>
          <a:prstGeom prst="roundRect">
            <a:avLst/>
          </a:prstGeom>
          <a:solidFill>
            <a:schemeClr val="bg1">
              <a:alpha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EA9345-560C-6676-3C8F-D5E4D1C6FE74}"/>
              </a:ext>
            </a:extLst>
          </p:cNvPr>
          <p:cNvSpPr/>
          <p:nvPr/>
        </p:nvSpPr>
        <p:spPr>
          <a:xfrm>
            <a:off x="668594" y="1641273"/>
            <a:ext cx="4025954" cy="4256097"/>
          </a:xfrm>
          <a:prstGeom prst="roundRect">
            <a:avLst/>
          </a:prstGeom>
          <a:solidFill>
            <a:schemeClr val="bg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5B152-14C9-2714-377B-32DA20C9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46" y="389697"/>
            <a:ext cx="6138082" cy="823913"/>
          </a:xfrm>
        </p:spPr>
        <p:txBody>
          <a:bodyPr/>
          <a:lstStyle/>
          <a:p>
            <a:r>
              <a:rPr lang="en-IN" sz="5400" dirty="0"/>
              <a:t>Project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48F58-9BF3-9179-B9F2-842877EDE9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231B8-04CD-9843-B3B3-13931953091E}"/>
              </a:ext>
            </a:extLst>
          </p:cNvPr>
          <p:cNvSpPr txBox="1"/>
          <p:nvPr/>
        </p:nvSpPr>
        <p:spPr>
          <a:xfrm>
            <a:off x="800046" y="1681031"/>
            <a:ext cx="3894502" cy="397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100" dirty="0"/>
              <a:t>Automated Email notifications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100" dirty="0"/>
              <a:t> </a:t>
            </a:r>
            <a:r>
              <a:rPr lang="en-US" sz="2100" dirty="0"/>
              <a:t>Attendance history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100" dirty="0"/>
              <a:t>Multiple face recognition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100" dirty="0"/>
              <a:t>Real-time attendance tracking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Remote access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sz="2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E99ED-2D99-6E72-7DA3-EC389A1B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826" y="1681031"/>
            <a:ext cx="7167217" cy="4216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66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AD3-5037-EFFE-01E0-6516E7058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7" t="5251"/>
          <a:stretch/>
        </p:blipFill>
        <p:spPr>
          <a:xfrm>
            <a:off x="4094748" y="1064940"/>
            <a:ext cx="1794717" cy="3656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2D757A-1E50-D01C-5ECE-38FE3D57C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9" t="1801" b="1149"/>
          <a:stretch/>
        </p:blipFill>
        <p:spPr>
          <a:xfrm>
            <a:off x="6223880" y="144065"/>
            <a:ext cx="2586030" cy="5498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9897D5-2F00-080A-9A59-375F1F3314C9}"/>
              </a:ext>
            </a:extLst>
          </p:cNvPr>
          <p:cNvSpPr txBox="1"/>
          <p:nvPr/>
        </p:nvSpPr>
        <p:spPr>
          <a:xfrm>
            <a:off x="9589152" y="1512610"/>
            <a:ext cx="2475912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UI</a:t>
            </a:r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981" y="629264"/>
            <a:ext cx="4827639" cy="1210465"/>
          </a:xfrm>
        </p:spPr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41A9E-2D95-A34F-B7A3-04F39B71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224" y="2814943"/>
            <a:ext cx="5711499" cy="3217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F29A66F-CDC0-16EA-ED35-0123AE918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686" t="502" r="32136" b="-502"/>
          <a:stretch/>
        </p:blipFill>
        <p:spPr>
          <a:xfrm>
            <a:off x="0" y="0"/>
            <a:ext cx="6096000" cy="6867922"/>
          </a:xfrm>
        </p:spPr>
      </p:pic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827" y="637549"/>
            <a:ext cx="4777753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Features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AA094-36B0-44A5-36AB-D59F3135D715}"/>
              </a:ext>
            </a:extLst>
          </p:cNvPr>
          <p:cNvSpPr txBox="1"/>
          <p:nvPr/>
        </p:nvSpPr>
        <p:spPr>
          <a:xfrm>
            <a:off x="1281827" y="2187747"/>
            <a:ext cx="5295954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Cloud Based Online Deployment/Mobile App Integration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 Integration with other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/>
              <a:t>Liveness Detection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Multi-language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Automatic report generation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Improved security(Token Auth)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E9AD3-5037-EFFE-01E0-6516E7058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27" t="5251"/>
          <a:stretch/>
        </p:blipFill>
        <p:spPr>
          <a:xfrm>
            <a:off x="6813755" y="1461462"/>
            <a:ext cx="1794717" cy="36565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2D757A-1E50-D01C-5ECE-38FE3D57C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9" t="1801" b="1149"/>
          <a:stretch/>
        </p:blipFill>
        <p:spPr>
          <a:xfrm>
            <a:off x="9041534" y="367125"/>
            <a:ext cx="2880186" cy="61237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7939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8E8C1CC3-5EE2-239F-80B6-59382105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946" y="4178372"/>
            <a:ext cx="3326145" cy="666784"/>
          </a:xfrm>
        </p:spPr>
        <p:txBody>
          <a:bodyPr/>
          <a:lstStyle/>
          <a:p>
            <a:r>
              <a:rPr lang="en-US" sz="3600" dirty="0"/>
              <a:t>Meet The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983" y="5061466"/>
            <a:ext cx="4486351" cy="1594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300" dirty="0"/>
              <a:t>Arpit Singh Gautam</a:t>
            </a:r>
          </a:p>
          <a:p>
            <a:pPr marL="0" indent="0">
              <a:buNone/>
            </a:pPr>
            <a:r>
              <a:rPr lang="en-US" sz="1800" spc="300" dirty="0"/>
              <a:t>Manik Tyagi </a:t>
            </a:r>
          </a:p>
          <a:p>
            <a:pPr marL="0" indent="0">
              <a:buNone/>
            </a:pPr>
            <a:r>
              <a:rPr lang="en-US" sz="1800" spc="300" dirty="0"/>
              <a:t>Ishaan Khullar</a:t>
            </a:r>
          </a:p>
          <a:p>
            <a:pPr marL="0" indent="0">
              <a:buNone/>
            </a:pPr>
            <a:endParaRPr lang="en-US" sz="1800" spc="3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4" name="Picture 43" descr="A picture containing sky, person, outdoor, standing&#10;&#10;Description automatically generated">
            <a:extLst>
              <a:ext uri="{FF2B5EF4-FFF2-40B4-BE49-F238E27FC236}">
                <a16:creationId xmlns:a16="http://schemas.microsoft.com/office/drawing/2014/main" id="{FF3EC85A-A071-6D2B-A80C-48508321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29" y="790477"/>
            <a:ext cx="3899949" cy="35430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7B06E6E-1B6A-6B5A-9ECA-E9B41F7DB627}"/>
              </a:ext>
            </a:extLst>
          </p:cNvPr>
          <p:cNvSpPr txBox="1"/>
          <p:nvPr/>
        </p:nvSpPr>
        <p:spPr>
          <a:xfrm>
            <a:off x="4392472" y="217816"/>
            <a:ext cx="3407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latin typeface="Bahnschrift SemiLight" panose="020B0502040204020203" pitchFamily="34" charset="0"/>
              </a:rPr>
              <a:t>That IT Guy</a:t>
            </a:r>
          </a:p>
        </p:txBody>
      </p:sp>
      <p:pic>
        <p:nvPicPr>
          <p:cNvPr id="62" name="Picture 61" descr="A person standing in a street&#10;&#10;Description automatically generated with medium confidence">
            <a:extLst>
              <a:ext uri="{FF2B5EF4-FFF2-40B4-BE49-F238E27FC236}">
                <a16:creationId xmlns:a16="http://schemas.microsoft.com/office/drawing/2014/main" id="{11E1863A-979F-545F-01B1-AC5AB1C6B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87" t="25816" r="30660" b="14022"/>
          <a:stretch/>
        </p:blipFill>
        <p:spPr>
          <a:xfrm>
            <a:off x="8544224" y="832264"/>
            <a:ext cx="3480628" cy="5803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8A98DCA9-89D5-825A-2D3B-4A9D72C7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220" y="1427503"/>
            <a:ext cx="4146361" cy="42193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307</TotalTime>
  <Words>272</Words>
  <Application>Microsoft Office PowerPoint</Application>
  <PresentationFormat>Widescreen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Amasis MT Pro</vt:lpstr>
      <vt:lpstr>Amasis MT Pro Medium</vt:lpstr>
      <vt:lpstr>Arial</vt:lpstr>
      <vt:lpstr>Bahnschrift SemiLight</vt:lpstr>
      <vt:lpstr>Calibri</vt:lpstr>
      <vt:lpstr>Calibri Light</vt:lpstr>
      <vt:lpstr>Courier New</vt:lpstr>
      <vt:lpstr>Wingdings</vt:lpstr>
      <vt:lpstr>Office Theme</vt:lpstr>
      <vt:lpstr>Automating the Check-In with Mobile Camera Technology</vt:lpstr>
      <vt:lpstr>Agenda</vt:lpstr>
      <vt:lpstr>INTRODUCTION</vt:lpstr>
      <vt:lpstr>Benefits of Attendance System using Mobile Camera</vt:lpstr>
      <vt:lpstr>Project Features</vt:lpstr>
      <vt:lpstr>PowerPoint Presentation</vt:lpstr>
      <vt:lpstr>What’s next</vt:lpstr>
      <vt:lpstr>More Features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the Check-In with Mobile Camera Technology</dc:title>
  <dc:creator>Arpit Gautam</dc:creator>
  <cp:lastModifiedBy>Arpit Gautam</cp:lastModifiedBy>
  <cp:revision>15</cp:revision>
  <dcterms:created xsi:type="dcterms:W3CDTF">2023-01-20T01:24:06Z</dcterms:created>
  <dcterms:modified xsi:type="dcterms:W3CDTF">2023-01-24T16:03:03Z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